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974"/>
    <a:srgbClr val="5BD373"/>
    <a:srgbClr val="35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0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5697-5B65-C34F-97E2-44C8D446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7D0FF-B5F4-5648-A4A2-4DB68849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85DE-8E08-1F46-8539-D8F0E3FC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B438-A82D-5440-B3FA-63F9E897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2DA7-7650-A848-8D7B-7FDD6702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34E4-9AAC-8747-A5C8-E9BB53E4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4C96-5DF1-F44A-8892-4096338A4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91F3-E94A-3646-B63C-B6500228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75FD-BF04-DF44-A322-896EE70A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63A25-D437-244F-94F1-EF3A66F9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CDA04-1414-6749-98F9-DC5F65ECF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5279C-E4AE-8644-A679-E0C49A20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4327-4364-A54B-98E9-25868470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8C23D-78EC-2B42-A593-123AD9C8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C555-0C2A-094A-93B3-9473263A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4D5CD-B16E-C041-BCEA-CC5381E9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5ED47-C468-4E41-BC43-BDAAF0FE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1BF5-CB74-DB41-8D1F-1DE1F0E0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8212-2C7C-724A-88D0-D81A15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43264-574B-5B40-AAF9-EA520CEB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46A2-4D67-9C49-BF4D-9A071B5F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7EDFD-7B4A-F447-9F2C-75266509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9B8F-8194-FB42-A872-D72B97EB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E52FF-D2BD-6447-9A73-C383E8D6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2D35-76F3-1440-9ED9-63229BE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E5EE-52C6-D44D-A79D-624A4CF5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30276-5BD3-CA49-BA40-BB2617835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9AFAC-8288-FE48-9096-2D8F48B87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B508-E44B-D143-B69C-5E0F352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95CB-1947-014F-8FDC-248A12AE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5A9F-BA1E-0E44-AEF7-90726267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9C11-D0A1-3341-A29A-5B80EEDB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C502-9C0A-8548-8062-80CDF5FB1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0F6AB-25E7-0A4F-883D-903B5A86A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568A2-528C-7547-9E2E-DF7CAC5F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A2373-ADCE-C143-BC33-0933B7558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10AF8-44C4-0C43-9673-23E2F5FB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B3A41-B011-9444-BABE-17833211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C03B2-1F6A-EF41-979F-C0F751E1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CA44-4DA5-E84B-BB0C-9FF41958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21896-7008-F241-A65E-7DF3B095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6227-4FC4-2E4D-BDCB-512BA4F0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80BDB-C180-BE4A-974C-4869411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CD64D-F8F8-4F40-B47D-19EABDED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CAFCA-2B66-CE49-9FE7-FF676648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A36-993D-7447-9629-83CEF2FB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9D6B-2732-A042-80D5-7FCA18D1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5CB9-31CC-7B4D-9556-EF55B213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B4AC1-AD7B-6246-BC4E-A593C2769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8E31-7C10-C64A-996A-ADF20259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3911C-B38F-E744-9C6E-0B45614F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61EBD-251C-DC4C-86E0-EC217946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9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949-60F1-5848-B7E7-D7247ADE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87AC9-7EAE-FB42-BA7F-37CCD74DA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7732B-A193-D34C-ABDA-862C09C77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99326-68F6-824A-A0B9-BD71EE2D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EA0C-209A-724F-9724-336F9C19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19DF-1077-424C-8E55-AA96734E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0301-8F8B-BA4A-A433-F2CECDE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3771-46BB-9440-82B4-27929C35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3635-E189-0046-9BA8-F5CFCE60E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95AF-D0AE-974D-A0EE-51ABE5A56D17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6F1F-A7CD-CF4B-8DE3-F954E06D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1E758-48B2-5644-BB45-D29B75F9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AAAA-573A-0147-B578-954C8290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373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196A-698C-364F-B2A8-E4F2908F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Guidance Notes.  This Slide is NOT a template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FF583-738B-054D-952F-73793D20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776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Use the below slides to help to prepare a short presentation to enable you to share your experience of being part of your Learning Study with colleagues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slides provide a template and structure for the overall presentation. There is no requirement however, to follow this structure.  You may want to </a:t>
            </a:r>
          </a:p>
          <a:p>
            <a:pPr marL="0" indent="0">
              <a:buNone/>
            </a:pPr>
            <a:r>
              <a:rPr lang="en-US" dirty="0"/>
              <a:t>change the order of the slides and/or reword some of the slide titles.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recommended number of slides for the presentation to colleagues is 6.</a:t>
            </a:r>
          </a:p>
        </p:txBody>
      </p:sp>
    </p:spTree>
    <p:extLst>
      <p:ext uri="{BB962C8B-B14F-4D97-AF65-F5344CB8AC3E}">
        <p14:creationId xmlns:p14="http://schemas.microsoft.com/office/powerpoint/2010/main" val="22249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E1A1-6D43-6D42-B066-DDF26720E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325" y="138395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D97974"/>
                </a:solidFill>
              </a:rPr>
              <a:t>Our Learning Study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E91EB16-D1FF-1C4A-84D0-F1F5C2D1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281"/>
            <a:ext cx="9144000" cy="1655762"/>
          </a:xfrm>
        </p:spPr>
        <p:txBody>
          <a:bodyPr/>
          <a:lstStyle/>
          <a:p>
            <a:r>
              <a:rPr lang="en-US" dirty="0"/>
              <a:t>Insert subtitle and/or names of colleagues in your Learning Study group</a:t>
            </a:r>
          </a:p>
        </p:txBody>
      </p:sp>
    </p:spTree>
    <p:extLst>
      <p:ext uri="{BB962C8B-B14F-4D97-AF65-F5344CB8AC3E}">
        <p14:creationId xmlns:p14="http://schemas.microsoft.com/office/powerpoint/2010/main" val="19013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2F35-032C-D146-8E6F-DE7864EB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97974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4531-ECC9-0F4F-BC15-610566E43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interests you about the Inclusive Pedagogy and/or the 10 Habits of Inclusive Teachers?</a:t>
            </a:r>
          </a:p>
          <a:p>
            <a:r>
              <a:rPr lang="en-US" dirty="0"/>
              <a:t>What was the focus of your Learning Study?</a:t>
            </a:r>
          </a:p>
          <a:p>
            <a:r>
              <a:rPr lang="en-US" dirty="0"/>
              <a:t>Who were your case pupils and why/how did you choose them?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02EDEE-D9CC-B570-3F89-91C58CA1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442" y="591606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5B00B-BF23-CA49-BBED-6C34BDB6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97974"/>
                </a:solidFill>
              </a:rPr>
              <a:t>Activity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BF45-4D5F-4849-B0ED-25E06CD4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40933"/>
            <a:ext cx="10710333" cy="4636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Briefly share a log of all the meetings and observations you undertook at part of the Learning Study.  You may need to copy-and-repeat this slide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4ABDE9-90FD-5F43-B4EA-CB916E25F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34384"/>
              </p:ext>
            </p:extLst>
          </p:nvPr>
        </p:nvGraphicFramePr>
        <p:xfrm>
          <a:off x="1422400" y="2792939"/>
          <a:ext cx="9635067" cy="369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>
                  <a:extLst>
                    <a:ext uri="{9D8B030D-6E8A-4147-A177-3AD203B41FA5}">
                      <a16:colId xmlns:a16="http://schemas.microsoft.com/office/drawing/2014/main" val="3823076212"/>
                    </a:ext>
                  </a:extLst>
                </a:gridCol>
                <a:gridCol w="5017911">
                  <a:extLst>
                    <a:ext uri="{9D8B030D-6E8A-4147-A177-3AD203B41FA5}">
                      <a16:colId xmlns:a16="http://schemas.microsoft.com/office/drawing/2014/main" val="158697656"/>
                    </a:ext>
                  </a:extLst>
                </a:gridCol>
                <a:gridCol w="3211689">
                  <a:extLst>
                    <a:ext uri="{9D8B030D-6E8A-4147-A177-3AD203B41FA5}">
                      <a16:colId xmlns:a16="http://schemas.microsoft.com/office/drawing/2014/main" val="3999285429"/>
                    </a:ext>
                  </a:extLst>
                </a:gridCol>
              </a:tblGrid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>
                    <a:solidFill>
                      <a:srgbClr val="5BD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30727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28/2/23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meeting with researcher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establish purpose of Lesson Study and identify Case Pupils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43273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/>
                        <a:t>10/03/23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Lesson Observation Year 6 Science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identify difficulties in repeating back results of experiment.</a:t>
                      </a:r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97180"/>
                  </a:ext>
                </a:extLst>
              </a:tr>
              <a:tr h="92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BD373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3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9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E461-065D-8C4B-8A2D-12245B1D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97974"/>
                </a:solidFill>
              </a:rPr>
              <a:t>Your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4009-2128-2649-A1FA-B534BD2F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did you find out as a result of undertaking the Learning Study?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4D5E426-875D-CF51-BCF5-6DD56773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80422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BA0E-BD5B-8540-817B-8AE576FF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97974"/>
                </a:solidFill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04F3-B785-9D46-8986-36053375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might you do differently in the future?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might you need to rethink as a department or school?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3A65893-A9E9-50E6-3C3D-DB66B1E4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67" y="5747391"/>
            <a:ext cx="3200401" cy="74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251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Guidance Notes.  This Slide is NOT a template slide</vt:lpstr>
      <vt:lpstr>Our Learning Study</vt:lpstr>
      <vt:lpstr>Background</vt:lpstr>
      <vt:lpstr>Activity Log</vt:lpstr>
      <vt:lpstr>Your Findings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Notes.  This Slide is NOT a template slides</dc:title>
  <dc:creator>Tracy Edwards</dc:creator>
  <cp:lastModifiedBy>Tracy Edwards</cp:lastModifiedBy>
  <cp:revision>6</cp:revision>
  <dcterms:created xsi:type="dcterms:W3CDTF">2020-02-23T23:20:06Z</dcterms:created>
  <dcterms:modified xsi:type="dcterms:W3CDTF">2023-04-25T15:57:16Z</dcterms:modified>
</cp:coreProperties>
</file>