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2" r:id="rId5"/>
    <p:sldId id="257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974"/>
    <a:srgbClr val="5BD373"/>
    <a:srgbClr val="356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0"/>
  </p:normalViewPr>
  <p:slideViewPr>
    <p:cSldViewPr snapToGrid="0" snapToObjects="1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A5697-5B65-C34F-97E2-44C8D4462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7D0FF-B5F4-5648-A4A2-4DB688492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E85DE-8E08-1F46-8539-D8F0E3FC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7B438-A82D-5440-B3FA-63F9E897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D2DA7-7650-A848-8D7B-7FDD6702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4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634E4-9AAC-8747-A5C8-E9BB53E4A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24C96-5DF1-F44A-8892-4096338A4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C91F3-E94A-3646-B63C-B6500228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975FD-BF04-DF44-A322-896EE70A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63A25-D437-244F-94F1-EF3A66F9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3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CDA04-1414-6749-98F9-DC5F65ECF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5279C-E4AE-8644-A679-E0C49A200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C4327-4364-A54B-98E9-25868470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8C23D-78EC-2B42-A593-123AD9C8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3C555-0C2A-094A-93B3-9473263A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6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4D5CD-B16E-C041-BCEA-CC5381E9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5ED47-C468-4E41-BC43-BDAAF0FE1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C1BF5-CB74-DB41-8D1F-1DE1F0E0A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A8212-2C7C-724A-88D0-D81A15FE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43264-574B-5B40-AAF9-EA520CEB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8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E46A2-4D67-9C49-BF4D-9A071B5F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7EDFD-7B4A-F447-9F2C-752665096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89B8F-8194-FB42-A872-D72B97EB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E52FF-D2BD-6447-9A73-C383E8D6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12D35-76F3-1440-9ED9-63229BEF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E5EE-52C6-D44D-A79D-624A4CF5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30276-5BD3-CA49-BA40-BB2617835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9AFAC-8288-FE48-9096-2D8F48B87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9B508-E44B-D143-B69C-5E0F3520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395CB-1947-014F-8FDC-248A12AE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B5A9F-BA1E-0E44-AEF7-90726267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F9C11-D0A1-3341-A29A-5B80EEDB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6C502-9C0A-8548-8062-80CDF5FB1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0F6AB-25E7-0A4F-883D-903B5A86A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568A2-528C-7547-9E2E-DF7CAC5F0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2A2373-ADCE-C143-BC33-0933B7558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310AF8-44C4-0C43-9673-23E2F5FB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BB3A41-B011-9444-BABE-17833211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AC03B2-1F6A-EF41-979F-C0F751E1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8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8CA44-4DA5-E84B-BB0C-9FF41958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21896-7008-F241-A65E-7DF3B095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46227-4FC4-2E4D-BDCB-512BA4F0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80BDB-C180-BE4A-974C-48694117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7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DCD64D-F8F8-4F40-B47D-19EABDED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6CAFCA-2B66-CE49-9FE7-FF676648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02A36-993D-7447-9629-83CEF2FB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6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9D6B-2732-A042-80D5-7FCA18D12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D5CB9-31CC-7B4D-9556-EF55B213B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B4AC1-AD7B-6246-BC4E-A593C2769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08E31-7C10-C64A-996A-ADF202598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3911C-B38F-E744-9C6E-0B45614F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61EBD-251C-DC4C-86E0-EC217946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9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3949-60F1-5848-B7E7-D7247ADE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787AC9-7EAE-FB42-BA7F-37CCD74DA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7732B-A193-D34C-ABDA-862C09C77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99326-68F6-824A-A0B9-BD71EE2D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0EA0C-209A-724F-9724-336F9C19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C19DF-1077-424C-8E55-AA96734E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100301-8F8B-BA4A-A433-F2CECDEA0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83771-46BB-9440-82B4-27929C357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A3635-E189-0046-9BA8-F5CFCE60E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F95AF-D0AE-974D-A0EE-51ABE5A56D1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16F1F-A7CD-CF4B-8DE3-F954E06D8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1E758-48B2-5644-BB45-D29B75F95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AAAA-573A-0147-B578-954C8290F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9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D373">
            <a:alpha val="5686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196A-698C-364F-B2A8-E4F2908F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/>
              <a:t>Notas de orientação.  Esta apresentação NÃO é um modelo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FF583-738B-054D-952F-73793D20A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5776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/>
              <a:t>Utilize os diapositivos que se seguem para o ajudar a preparar uma breve apresentação que lhe permita partilhar com os colegas a sua experiência de participação no seu estudo de aprendizagem.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Os diapositivos fornecem um modelo e uma estrutura para a apresentação geral. No entanto, não é obrigatório seguir esta estrutura.  Pode querer alterar a ordem dos diapositivos e/ou reformular alguns dos títulos dos diapositivos. </a:t>
            </a:r>
          </a:p>
          <a:p>
            <a:pPr marL="0" indent="0">
              <a:buNone/>
            </a:pPr>
            <a:r>
              <a:rPr lang="pt-PT" dirty="0"/>
              <a:t> </a:t>
            </a:r>
          </a:p>
          <a:p>
            <a:pPr marL="0" indent="0">
              <a:buNone/>
            </a:pPr>
            <a:r>
              <a:rPr lang="pt-PT" dirty="0"/>
              <a:t>O número recomendado de diapositivos para a apresentação aos colegas é 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6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9E1A1-6D43-6D42-B066-DDF26720E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325" y="1383957"/>
            <a:ext cx="9144000" cy="2387600"/>
          </a:xfrm>
        </p:spPr>
        <p:txBody>
          <a:bodyPr>
            <a:normAutofit/>
          </a:bodyPr>
          <a:lstStyle/>
          <a:p>
            <a:r>
              <a:rPr lang="pt-PT" sz="8000" b="1" dirty="0">
                <a:solidFill>
                  <a:srgbClr val="D97974"/>
                </a:solidFill>
              </a:rPr>
              <a:t>O nosso estudo de aprendizagem</a:t>
            </a:r>
            <a:endParaRPr lang="en-US" sz="8000" b="1" dirty="0">
              <a:solidFill>
                <a:srgbClr val="D97974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E91EB16-D1FF-1C4A-84D0-F1F5C2D1A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8281"/>
            <a:ext cx="9144000" cy="1655762"/>
          </a:xfrm>
        </p:spPr>
        <p:txBody>
          <a:bodyPr/>
          <a:lstStyle/>
          <a:p>
            <a:r>
              <a:rPr lang="pt-PT" dirty="0"/>
              <a:t>Inserir o subtítulo e/ou os nomes dos colegas do seu grupo de estudo para a aprendizagem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2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2F35-032C-D146-8E6F-DE7864EB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D97974"/>
                </a:solidFill>
              </a:rPr>
              <a:t>Contexto</a:t>
            </a:r>
            <a:endParaRPr lang="en-US" b="1" dirty="0">
              <a:solidFill>
                <a:srgbClr val="D9797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C4531-ECC9-0F4F-BC15-610566E43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O que é que lhe interessa na Pedagogia Inclusiva e/ou nos 10 Hábitos dos Professores Inclusivos?</a:t>
            </a:r>
          </a:p>
          <a:p>
            <a:r>
              <a:rPr lang="pt-PT" dirty="0"/>
              <a:t>Qual foi o foco do seu Estudo de Aprendizagem?</a:t>
            </a:r>
          </a:p>
          <a:p>
            <a:r>
              <a:rPr lang="pt-PT" dirty="0"/>
              <a:t>Quem foram os seus alunos de estudo de caso e porquê/como os escolheu?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102EDEE-D9CC-B570-3F89-91C58CA16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442" y="5916061"/>
            <a:ext cx="3200401" cy="74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4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5B00B-BF23-CA49-BBED-6C34BDB6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D97974"/>
                </a:solidFill>
              </a:rPr>
              <a:t>Registo</a:t>
            </a:r>
            <a:r>
              <a:rPr lang="en-US" b="1" dirty="0">
                <a:solidFill>
                  <a:srgbClr val="D97974"/>
                </a:solidFill>
              </a:rPr>
              <a:t> de </a:t>
            </a:r>
            <a:r>
              <a:rPr lang="en-US" b="1" dirty="0" err="1">
                <a:solidFill>
                  <a:srgbClr val="D97974"/>
                </a:solidFill>
              </a:rPr>
              <a:t>atividades</a:t>
            </a:r>
            <a:endParaRPr lang="en-US" b="1" dirty="0">
              <a:solidFill>
                <a:srgbClr val="D9797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0BF45-4D5F-4849-B0ED-25E06CD4E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540933"/>
            <a:ext cx="10710333" cy="4636030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Partilhe brevemente um registo de todas as reuniões e observações que realizou no âmbito do Estudo de Aprendizagem.  Pode ser necessário copiar e repetir este diapositivo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4ABDE9-90FD-5F43-B4EA-CB916E25F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863412"/>
              </p:ext>
            </p:extLst>
          </p:nvPr>
        </p:nvGraphicFramePr>
        <p:xfrm>
          <a:off x="1422400" y="2866496"/>
          <a:ext cx="9635067" cy="369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467">
                  <a:extLst>
                    <a:ext uri="{9D8B030D-6E8A-4147-A177-3AD203B41FA5}">
                      <a16:colId xmlns:a16="http://schemas.microsoft.com/office/drawing/2014/main" val="3823076212"/>
                    </a:ext>
                  </a:extLst>
                </a:gridCol>
                <a:gridCol w="5017911">
                  <a:extLst>
                    <a:ext uri="{9D8B030D-6E8A-4147-A177-3AD203B41FA5}">
                      <a16:colId xmlns:a16="http://schemas.microsoft.com/office/drawing/2014/main" val="158697656"/>
                    </a:ext>
                  </a:extLst>
                </a:gridCol>
                <a:gridCol w="3211689">
                  <a:extLst>
                    <a:ext uri="{9D8B030D-6E8A-4147-A177-3AD203B41FA5}">
                      <a16:colId xmlns:a16="http://schemas.microsoft.com/office/drawing/2014/main" val="3999285429"/>
                    </a:ext>
                  </a:extLst>
                </a:gridCol>
              </a:tblGrid>
              <a:tr h="924984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>
                    <a:solidFill>
                      <a:srgbClr val="5BD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Atividade</a:t>
                      </a:r>
                      <a:endParaRPr lang="en-US" dirty="0"/>
                    </a:p>
                  </a:txBody>
                  <a:tcPr>
                    <a:solidFill>
                      <a:srgbClr val="5BD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Propósito</a:t>
                      </a:r>
                      <a:endParaRPr lang="en-US" dirty="0"/>
                    </a:p>
                  </a:txBody>
                  <a:tcPr>
                    <a:solidFill>
                      <a:srgbClr val="5BD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530727"/>
                  </a:ext>
                </a:extLst>
              </a:tr>
              <a:tr h="924984">
                <a:tc>
                  <a:txBody>
                    <a:bodyPr/>
                    <a:lstStyle/>
                    <a:p>
                      <a:r>
                        <a:rPr lang="en-US" dirty="0"/>
                        <a:t>28/2/23</a:t>
                      </a:r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Reunião inicial com o investigador</a:t>
                      </a:r>
                      <a:endParaRPr lang="en-US" dirty="0"/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Estabelecer o objetivo da aula de estudo e identificar os alunos do caso</a:t>
                      </a:r>
                      <a:endParaRPr lang="en-US" dirty="0"/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143273"/>
                  </a:ext>
                </a:extLst>
              </a:tr>
              <a:tr h="924984">
                <a:tc>
                  <a:txBody>
                    <a:bodyPr/>
                    <a:lstStyle/>
                    <a:p>
                      <a:r>
                        <a:rPr lang="en-US" dirty="0"/>
                        <a:t>10/03/23</a:t>
                      </a:r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Observação de aulas de Ciências do 6º ano</a:t>
                      </a:r>
                      <a:endParaRPr lang="en-US" dirty="0"/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Identificar dificuldades na repetição dos resultados da experiência.</a:t>
                      </a:r>
                      <a:endParaRPr lang="en-US" dirty="0"/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397180"/>
                  </a:ext>
                </a:extLst>
              </a:tr>
              <a:tr h="9249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37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999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8E461-065D-8C4B-8A2D-12245B1D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97974"/>
                </a:solidFill>
              </a:rPr>
              <a:t>As </a:t>
            </a:r>
            <a:r>
              <a:rPr lang="en-US" b="1" dirty="0" err="1">
                <a:solidFill>
                  <a:srgbClr val="D97974"/>
                </a:solidFill>
              </a:rPr>
              <a:t>suas</a:t>
            </a:r>
            <a:r>
              <a:rPr lang="en-US" b="1" dirty="0">
                <a:solidFill>
                  <a:srgbClr val="D97974"/>
                </a:solidFill>
              </a:rPr>
              <a:t> </a:t>
            </a:r>
            <a:r>
              <a:rPr lang="en-US" b="1" dirty="0" err="1">
                <a:solidFill>
                  <a:srgbClr val="D97974"/>
                </a:solidFill>
              </a:rPr>
              <a:t>descobertas</a:t>
            </a:r>
            <a:endParaRPr lang="en-US" b="1" dirty="0">
              <a:solidFill>
                <a:srgbClr val="D9797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C4009-2128-2649-A1FA-B534BD2F6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O que é que descobriu com a realização do Estudo de Aprendizagem?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4D5E426-875D-CF51-BCF5-6DD56773B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167" y="5804221"/>
            <a:ext cx="3200401" cy="74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0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BA0E-BD5B-8540-817B-8AE576FF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D97974"/>
                </a:solidFill>
              </a:rPr>
              <a:t>Implicações</a:t>
            </a:r>
            <a:endParaRPr lang="en-US" b="1" dirty="0">
              <a:solidFill>
                <a:srgbClr val="D9797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304F3-B785-9D46-8986-360533756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O que é que poderá fazer de diferente no futuro?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O que é que precisa de repensar enquanto departamento ou escola?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3A65893-A9E9-50E6-3C3D-DB66B1E40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167" y="5747391"/>
            <a:ext cx="3200401" cy="74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48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8BB2FF50AEE1348B15768A73B6E4435" ma:contentTypeVersion="16" ma:contentTypeDescription="Izveidot jaunu dokumentu." ma:contentTypeScope="" ma:versionID="c0e0a9d20730f0a4e3d5a499ed762506">
  <xsd:schema xmlns:xsd="http://www.w3.org/2001/XMLSchema" xmlns:xs="http://www.w3.org/2001/XMLSchema" xmlns:p="http://schemas.microsoft.com/office/2006/metadata/properties" xmlns:ns2="aee87cb4-d279-4251-8d24-cc63466f1562" xmlns:ns3="7af33354-3d6c-470b-bc87-1c5f474383bd" targetNamespace="http://schemas.microsoft.com/office/2006/metadata/properties" ma:root="true" ma:fieldsID="aa03231eeea42b2f5a6c59387c60f761" ns2:_="" ns3:_="">
    <xsd:import namespace="aee87cb4-d279-4251-8d24-cc63466f1562"/>
    <xsd:import namespace="7af33354-3d6c-470b-bc87-1c5f474383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87cb4-d279-4251-8d24-cc63466f1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446967e1-d23c-4646-b7e5-c146a54228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33354-3d6c-470b-bc87-1c5f474383b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7ff242b-e6f9-4096-a4ab-8a6f024af137}" ma:internalName="TaxCatchAll" ma:showField="CatchAllData" ma:web="7af33354-3d6c-470b-bc87-1c5f474383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e87cb4-d279-4251-8d24-cc63466f1562">
      <Terms xmlns="http://schemas.microsoft.com/office/infopath/2007/PartnerControls"/>
    </lcf76f155ced4ddcb4097134ff3c332f>
    <TaxCatchAll xmlns="7af33354-3d6c-470b-bc87-1c5f474383bd" xsi:nil="true"/>
  </documentManagement>
</p:properties>
</file>

<file path=customXml/itemProps1.xml><?xml version="1.0" encoding="utf-8"?>
<ds:datastoreItem xmlns:ds="http://schemas.openxmlformats.org/officeDocument/2006/customXml" ds:itemID="{FD713D0B-A6C7-4F4C-B203-548A569307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e87cb4-d279-4251-8d24-cc63466f1562"/>
    <ds:schemaRef ds:uri="7af33354-3d6c-470b-bc87-1c5f474383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78035B-2D5A-4785-A14A-2CBB889A0F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9B0348-F585-455A-B88F-975E943B0FE8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7af33354-3d6c-470b-bc87-1c5f474383bd"/>
    <ds:schemaRef ds:uri="http://purl.org/dc/elements/1.1/"/>
    <ds:schemaRef ds:uri="aee87cb4-d279-4251-8d24-cc63466f1562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275</Words>
  <Application>Microsoft Office PowerPoint</Application>
  <PresentationFormat>Ecrã Panorâmico</PresentationFormat>
  <Paragraphs>29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Notas de orientação.  Esta apresentação NÃO é um modelo</vt:lpstr>
      <vt:lpstr>O nosso estudo de aprendizagem</vt:lpstr>
      <vt:lpstr>Contexto</vt:lpstr>
      <vt:lpstr>Registo de atividades</vt:lpstr>
      <vt:lpstr>As suas descobertas</vt:lpstr>
      <vt:lpstr>Implicações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Notes.  This Slide is NOT a template slides</dc:title>
  <dc:creator>Tracy Edwards</dc:creator>
  <cp:lastModifiedBy>Catarina Neto</cp:lastModifiedBy>
  <cp:revision>8</cp:revision>
  <dcterms:created xsi:type="dcterms:W3CDTF">2020-02-23T23:20:06Z</dcterms:created>
  <dcterms:modified xsi:type="dcterms:W3CDTF">2023-09-11T15:15:17Z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0x01010058BB2FF50AEE1348B15768A73B6E4435</vt:lpwstr>
  </property>
</Properties>
</file>